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  <p15:guide id="3" pos="66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44" autoAdjust="0"/>
  </p:normalViewPr>
  <p:slideViewPr>
    <p:cSldViewPr>
      <p:cViewPr>
        <p:scale>
          <a:sx n="33" d="100"/>
          <a:sy n="33" d="100"/>
        </p:scale>
        <p:origin x="588" y="-3582"/>
      </p:cViewPr>
      <p:guideLst>
        <p:guide orient="horz" pos="16128"/>
        <p:guide pos="6804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2018/7/5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mse@cmse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Palatino Linotype" pitchFamily="18" charset="0"/>
              </a:rPr>
              <a:t>Author’s Name/s Goes Here</a:t>
            </a:r>
          </a:p>
          <a:p>
            <a:pPr algn="ctr"/>
            <a:r>
              <a:rPr lang="en-US" altLang="zh-CN" sz="4400" dirty="0">
                <a:latin typeface="Palatino Linotype" pitchFamily="18" charset="0"/>
              </a:rPr>
              <a:t>Affiliations Go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Palatino Linotype" pitchFamily="18" charset="0"/>
              </a:rPr>
              <a:t>Title Goes Here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Introduction</a:t>
            </a:r>
            <a:endParaRPr lang="zh-CN" altLang="en-US" sz="60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itchFamily="18" charset="0"/>
              </a:rPr>
              <a:t>Methods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Font: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Font Size:  no specific 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>
                <a:latin typeface="Palatino Linotype" pitchFamily="18" charset="0"/>
              </a:rPr>
              <a:t>Keep body text left-aligned, do not justify 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Images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The 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3236048"/>
            <a:ext cx="9418336" cy="1369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</a:t>
            </a: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Please send your poster 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US" altLang="zh-CN" sz="4000" dirty="0">
                <a:hlinkClick r:id="rId3"/>
              </a:rPr>
              <a:t>cmse@cmseconf.org</a:t>
            </a:r>
            <a:r>
              <a:rPr lang="en-AU" altLang="zh-CN" sz="4000" dirty="0">
                <a:latin typeface="Palatino Linotype" pitchFamily="18" charset="0"/>
              </a:rPr>
              <a:t> 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>
                <a:solidFill>
                  <a:srgbClr val="FF0000"/>
                </a:solidFill>
                <a:latin typeface="Palatino Linotype" pitchFamily="18" charset="0"/>
              </a:rPr>
              <a:t>Sept  20th, 2018</a:t>
            </a:r>
            <a:r>
              <a:rPr lang="en-US" altLang="zh-CN" sz="4000" dirty="0">
                <a:latin typeface="Palatino Linotype" pitchFamily="18" charset="0"/>
              </a:rPr>
              <a:t>, Conference will print the posters for free. If you failed to complete the poster by that time, please print the poster by yourself and bring it to the conference.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Presenter is required to stand by his/her poster. After the presentation, the posters will be handed out to the presenters 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107580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1219824"/>
            <a:ext cx="495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0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200</Words>
  <Application>Microsoft Office PowerPoint</Application>
  <PresentationFormat>Custom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宋体</vt:lpstr>
      <vt:lpstr>Arial</vt:lpstr>
      <vt:lpstr>Calibri</vt:lpstr>
      <vt:lpstr>Palatino Linotype</vt:lpstr>
      <vt:lpstr>Wingdings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43</cp:revision>
  <dcterms:created xsi:type="dcterms:W3CDTF">2017-02-13T08:25:03Z</dcterms:created>
  <dcterms:modified xsi:type="dcterms:W3CDTF">2018-07-05T08:21:23Z</dcterms:modified>
</cp:coreProperties>
</file>